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may also want to add some images to this slide.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This slide can also be put BEFORE the research question and position slide--if you feel your audience needs this background information so that they can fully understand your argument/position.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slide can be extended to 2 slides if needed (text and images).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This slide can also be put BEFORE the research question and position slide--if you feel your audience needs this background information so that they can fully understand your argument/position.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Commentary/Analysis is what you talk about in your presentation.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Commentary/Analysis is what you talk about in your presentation.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Analysis/Commentary is what you talk about in your presentation.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This slide can also be added between Claim slides if the following claims will refute the counterclaim.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Topic Of Presentation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Members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Bibiliography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List sources used in presentation in proper MLA format.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Topic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Research Question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Your Argument/Position (This is what our evidence suggests &amp; what we plan to prove.)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Choose a few terms that would be important for your audience to fully understand your presentation.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No more than 5.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 of Issue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Maximum of 5 concise bullet points.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You may include images as well.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 of Presentation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List the 3 claims you will discuss in your presentation.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Claim #1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Short bullet points from research.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Include parenthetical citation.</a:t>
            </a:r>
          </a:p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Include an image.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Claim #2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Short bullet points from research.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Include parenthetical citation.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Include an image.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Counterclaim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State opposing position (of particular claim or of overall argument).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Provide bulleted list of evidence from research that refutes it.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Bulleted list with call to action, analysis of benefits or consequences. In other words, why should we care? Think about your audience here.</a:t>
            </a:r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Include image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